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4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2CA0E-64DB-4E42-A2A5-C16DC0857184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39D30-C49C-4872-A265-072538B7D7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37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https://pixabay.com/videos/discussion-desk-people-office-team-8252/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39D30-C49C-4872-A265-072538B7D71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772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https://pixabay.com/videos/codes-internet-computer-code-23355/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39D30-C49C-4872-A265-072538B7D71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767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https://pixabay.com/videos/work-office-people-working-87593/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39D30-C49C-4872-A265-072538B7D71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3249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39D30-C49C-4872-A265-072538B7D71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525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https://pixabay.com/videos/students-books-papers-text-study-159029/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39D30-C49C-4872-A265-072538B7D71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443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https://pixabay.com/videos/code-programming-system-failure-14214/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39D30-C49C-4872-A265-072538B7D71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61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https://pixabay.com/videos/laptop-hands-programming-work-52823/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39D30-C49C-4872-A265-072538B7D71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781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https://pixabay.com/videos/board-chalk-feedback-review-study-18398/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39D30-C49C-4872-A265-072538B7D71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164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27EF3-8EF3-4DE9-B5A6-FE35875C3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BED7F0-3247-455E-8F15-9FA4D192A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ADDA23-3245-4A98-8058-3E2F958F6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30314-681E-4E8F-911E-4D8B62BCAF82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3627A2-A89B-4FDC-AB4E-02A303861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91058E-FC54-4D69-8DB1-A964BC72F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80C1-6B95-4931-98D1-CAA9922C17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1120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7F292-1479-4493-872B-28425CD15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147B360-3D70-425F-BFA3-73AB76363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B941E-D140-46EC-A04C-562452524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30314-681E-4E8F-911E-4D8B62BCAF82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EB91DA-3609-489A-89EA-3F85E63B6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EA8091-B231-4E8C-9FF8-791B719C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80C1-6B95-4931-98D1-CAA9922C17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9494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4767096-9B63-487E-8A20-39A2E99ED1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870261F-A592-41E0-A3E5-00B10FCB7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4B98C7-B931-45F7-9A7A-27A29518B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30314-681E-4E8F-911E-4D8B62BCAF82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B3D736-204A-4B6E-B681-2D361614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F75A0B-AEEE-40E7-BA2D-AF30B9A35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80C1-6B95-4931-98D1-CAA9922C17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649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4E2DB1-554D-4E68-BBF7-8B9A38070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5409F0-8E21-46B6-84CE-18699BF3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E00A65-5940-478C-9D06-B2839FC5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30314-681E-4E8F-911E-4D8B62BCAF82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3E8F7A1-FDC3-472C-9774-B104CA5AA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055E8E-57DF-426D-B02C-CC374840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80C1-6B95-4931-98D1-CAA9922C17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9143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08A2E1-2132-4FB3-84A1-2501BB02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D1C1D1D-A52D-4B91-AC6D-29C5EDC09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D17372-DD90-4BD7-BB77-4E27D884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30314-681E-4E8F-911E-4D8B62BCAF82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40251A-3290-43C6-91AC-5E64F9296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23309A-76DD-402C-8807-493087C1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80C1-6B95-4931-98D1-CAA9922C17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339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DC185-CFE5-4B47-8FA1-A287F16D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3D7978-1D2E-487C-B96F-95FDB4CAD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AC2347B-FF9E-46CC-889C-7341A18E8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EDE616-C270-4A8A-8236-0B5CE14E6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30314-681E-4E8F-911E-4D8B62BCAF82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A78266F-3793-433F-BA8B-EFC285003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DC688E-4886-4F2A-9CF5-C31F0D27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80C1-6B95-4931-98D1-CAA9922C17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700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DE79B-BDB3-4D25-BBA6-CED27EF0F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AA2259-C3D9-479C-9358-38614B45B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BD7899-B71C-4498-A74D-5D8655C7D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A1808A3-7604-4C8E-BEFC-ADE73663B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17AD0BD-554E-4BD8-954B-ACE77BADD4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5E6F9C6-0C2C-4E4A-8F88-B00A522F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30314-681E-4E8F-911E-4D8B62BCAF82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DBB35EA-8587-4DAA-A9A9-0D9ABD24B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BC46421-CBF8-4787-AF35-B98289D6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80C1-6B95-4931-98D1-CAA9922C17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309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0E97B5-226C-4A1D-9BAB-B144A247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B933DBD-7720-4B5C-B30C-C9A1CE38A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30314-681E-4E8F-911E-4D8B62BCAF82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C647C6-9B37-4803-9C60-966BDC33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3E272D-25F3-4CB4-922B-D35475D1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80C1-6B95-4931-98D1-CAA9922C17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254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EC074F5-1375-4D57-A20C-590EAA15A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30314-681E-4E8F-911E-4D8B62BCAF82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698A701-2BB1-4206-A984-4B8C58328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48F539-C63F-4C8F-B300-2D177D61D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80C1-6B95-4931-98D1-CAA9922C17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729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A777B1-CCDA-49FB-BC80-E405A1EB1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EF8E26-4882-4DEB-92AF-E35164D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69642D1-FF03-4D91-BBC1-3DC8CC4E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1EAD17-531C-4CEF-B5D8-E39D24CBB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30314-681E-4E8F-911E-4D8B62BCAF82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C91792-F76C-4B3D-8A7E-E81801B57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A692CA-A529-40B8-9363-ADE47558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80C1-6B95-4931-98D1-CAA9922C17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875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DD5C75-8A7A-48B1-A233-8F3678E09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1E0B74-6430-42F3-9F1C-846CD9553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941B5D-8BDE-416A-B520-B312C5006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512B7E-095C-4537-953A-8C2604330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30314-681E-4E8F-911E-4D8B62BCAF82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C47FC33-13FE-4878-BCE2-B812463F8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935AB5-72A3-4918-98A4-406B1AF9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80C1-6B95-4931-98D1-CAA9922C17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0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097C50A-1409-4B5E-9BCF-A99FE476D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77AE48-DD87-4EE2-B7AE-81916087E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BB4093-FF62-462A-AB2B-F33EA05C5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30314-681E-4E8F-911E-4D8B62BCAF82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BEF118-2CD8-4AB2-87A9-53A766376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C15E34-DBCA-427B-948F-5525419AD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B80C1-6B95-4931-98D1-CAA9922C17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385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8252-207598592_small">
            <a:hlinkClick r:id="" action="ppaction://media"/>
            <a:extLst>
              <a:ext uri="{FF2B5EF4-FFF2-40B4-BE49-F238E27FC236}">
                <a16:creationId xmlns:a16="http://schemas.microsoft.com/office/drawing/2014/main" id="{166CE75C-310F-4B8D-A608-8DB9D0BC5A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6EA19B1-6707-46DD-B404-E520B5B500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職場故事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D59873-C039-4543-B0F6-D8F0C91931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908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3355-334950213_small">
            <a:hlinkClick r:id="" action="ppaction://media"/>
            <a:extLst>
              <a:ext uri="{FF2B5EF4-FFF2-40B4-BE49-F238E27FC236}">
                <a16:creationId xmlns:a16="http://schemas.microsoft.com/office/drawing/2014/main" id="{80D810CA-6C71-4A12-8E19-C2858DB632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275" cy="6858000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CCA39EE-B683-4933-9F47-79D5785C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134236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87593-602317653_tiny">
            <a:hlinkClick r:id="" action="ppaction://media"/>
            <a:extLst>
              <a:ext uri="{FF2B5EF4-FFF2-40B4-BE49-F238E27FC236}">
                <a16:creationId xmlns:a16="http://schemas.microsoft.com/office/drawing/2014/main" id="{7740421E-F4A0-4373-AB82-1EECCE0FA2B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CAC8D5D-F358-421D-B5DB-9E5BC3DFB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59629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549-201442276_small">
            <a:hlinkClick r:id="" action="ppaction://media"/>
            <a:extLst>
              <a:ext uri="{FF2B5EF4-FFF2-40B4-BE49-F238E27FC236}">
                <a16:creationId xmlns:a16="http://schemas.microsoft.com/office/drawing/2014/main" id="{A27D1C6A-117A-4D18-B0A8-9468E8A5740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7881" y="0"/>
            <a:ext cx="10896238" cy="6858000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9F6218-8C93-4186-8210-102DF906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263032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59029-818026300_small">
            <a:hlinkClick r:id="" action="ppaction://media"/>
            <a:extLst>
              <a:ext uri="{FF2B5EF4-FFF2-40B4-BE49-F238E27FC236}">
                <a16:creationId xmlns:a16="http://schemas.microsoft.com/office/drawing/2014/main" id="{3D604F7A-08DA-4BF5-BB3C-E23EB8EE08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AE01960-111C-4A83-BC3A-AC1EA8E0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40828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4214-255797028_small">
            <a:hlinkClick r:id="" action="ppaction://media"/>
            <a:extLst>
              <a:ext uri="{FF2B5EF4-FFF2-40B4-BE49-F238E27FC236}">
                <a16:creationId xmlns:a16="http://schemas.microsoft.com/office/drawing/2014/main" id="{97A32D16-E839-454F-980F-EE601BC83A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3C63941-8F40-4826-9930-D99F69D05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47052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2823-471089056_small">
            <a:hlinkClick r:id="" action="ppaction://media"/>
            <a:extLst>
              <a:ext uri="{FF2B5EF4-FFF2-40B4-BE49-F238E27FC236}">
                <a16:creationId xmlns:a16="http://schemas.microsoft.com/office/drawing/2014/main" id="{3F35E525-0002-430C-92D9-94904304FE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3496CA8-11AF-4439-B5BA-D7A0E400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25771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8398-291585357_small">
            <a:hlinkClick r:id="" action="ppaction://media"/>
            <a:extLst>
              <a:ext uri="{FF2B5EF4-FFF2-40B4-BE49-F238E27FC236}">
                <a16:creationId xmlns:a16="http://schemas.microsoft.com/office/drawing/2014/main" id="{CD625358-EBB4-4EEF-A60F-867A13FE69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954069E-B888-48E7-87ED-BECD2795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168376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106</Words>
  <Application>Microsoft Office PowerPoint</Application>
  <PresentationFormat>寬螢幕</PresentationFormat>
  <Paragraphs>23</Paragraphs>
  <Slides>8</Slides>
  <Notes>8</Notes>
  <HiddenSlides>0</HiddenSlides>
  <MMClips>8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微軟正黑體</vt:lpstr>
      <vt:lpstr>Arial</vt:lpstr>
      <vt:lpstr>Calibri</vt:lpstr>
      <vt:lpstr>Calibri Light</vt:lpstr>
      <vt:lpstr>Office 佈景主題</vt:lpstr>
      <vt:lpstr>職場故事 (Animaze)</vt:lpstr>
      <vt:lpstr>1.目標</vt:lpstr>
      <vt:lpstr>2. 阻礙</vt:lpstr>
      <vt:lpstr>3. 努力</vt:lpstr>
      <vt:lpstr>4. 結果</vt:lpstr>
      <vt:lpstr>5. 意外</vt:lpstr>
      <vt:lpstr>6. 轉彎</vt:lpstr>
      <vt:lpstr>7.結局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牧凡 徐</dc:creator>
  <cp:lastModifiedBy>牧凡 徐</cp:lastModifiedBy>
  <cp:revision>6</cp:revision>
  <dcterms:created xsi:type="dcterms:W3CDTF">2024-11-01T07:05:04Z</dcterms:created>
  <dcterms:modified xsi:type="dcterms:W3CDTF">2024-11-01T07:56:04Z</dcterms:modified>
</cp:coreProperties>
</file>